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84" r:id="rId4"/>
    <p:sldId id="282"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5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ensen, Darryl" userId="31704b2c-badd-42f9-8500-f93a28c51f70" providerId="ADAL" clId="{54ECA23F-E9C6-460E-AE03-571932AA95B1}"/>
    <pc:docChg chg="delSld modSld">
      <pc:chgData name="Christensen, Darryl" userId="31704b2c-badd-42f9-8500-f93a28c51f70" providerId="ADAL" clId="{54ECA23F-E9C6-460E-AE03-571932AA95B1}" dt="2023-11-21T19:33:38.442" v="63" actId="20577"/>
      <pc:docMkLst>
        <pc:docMk/>
      </pc:docMkLst>
      <pc:sldChg chg="modSp mod">
        <pc:chgData name="Christensen, Darryl" userId="31704b2c-badd-42f9-8500-f93a28c51f70" providerId="ADAL" clId="{54ECA23F-E9C6-460E-AE03-571932AA95B1}" dt="2023-11-21T19:33:38.442" v="63" actId="20577"/>
        <pc:sldMkLst>
          <pc:docMk/>
          <pc:sldMk cId="414605055" sldId="279"/>
        </pc:sldMkLst>
        <pc:spChg chg="mod">
          <ac:chgData name="Christensen, Darryl" userId="31704b2c-badd-42f9-8500-f93a28c51f70" providerId="ADAL" clId="{54ECA23F-E9C6-460E-AE03-571932AA95B1}" dt="2023-11-21T19:33:38.442" v="63" actId="20577"/>
          <ac:spMkLst>
            <pc:docMk/>
            <pc:sldMk cId="414605055" sldId="279"/>
            <ac:spMk id="3" creationId="{00000000-0000-0000-0000-000000000000}"/>
          </ac:spMkLst>
        </pc:spChg>
      </pc:sldChg>
      <pc:sldChg chg="del">
        <pc:chgData name="Christensen, Darryl" userId="31704b2c-badd-42f9-8500-f93a28c51f70" providerId="ADAL" clId="{54ECA23F-E9C6-460E-AE03-571932AA95B1}" dt="2023-11-21T19:31:51.059" v="1" actId="2696"/>
        <pc:sldMkLst>
          <pc:docMk/>
          <pc:sldMk cId="1640989905" sldId="280"/>
        </pc:sldMkLst>
      </pc:sldChg>
      <pc:sldChg chg="del">
        <pc:chgData name="Christensen, Darryl" userId="31704b2c-badd-42f9-8500-f93a28c51f70" providerId="ADAL" clId="{54ECA23F-E9C6-460E-AE03-571932AA95B1}" dt="2023-11-21T19:31:30.349" v="0" actId="2696"/>
        <pc:sldMkLst>
          <pc:docMk/>
          <pc:sldMk cId="2057005759"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Florida Department of Transportation</a:t>
            </a:r>
          </a:p>
        </p:txBody>
      </p:sp>
      <p:sp>
        <p:nvSpPr>
          <p:cNvPr id="3" name="Subtitle 2"/>
          <p:cNvSpPr>
            <a:spLocks noGrp="1"/>
          </p:cNvSpPr>
          <p:nvPr>
            <p:ph type="subTitle" idx="1"/>
          </p:nvPr>
        </p:nvSpPr>
        <p:spPr/>
        <p:txBody>
          <a:bodyPr/>
          <a:lstStyle/>
          <a:p>
            <a:r>
              <a:rPr lang="en-US" dirty="0"/>
              <a:t>Outdoor Advertising</a:t>
            </a:r>
          </a:p>
        </p:txBody>
      </p:sp>
    </p:spTree>
    <p:extLst>
      <p:ext uri="{BB962C8B-B14F-4D97-AF65-F5344CB8AC3E}">
        <p14:creationId xmlns:p14="http://schemas.microsoft.com/office/powerpoint/2010/main" val="232584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8981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546100"/>
            <a:ext cx="9404723" cy="5702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1339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452718"/>
            <a:ext cx="9310689" cy="60115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1054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1" y="452718"/>
            <a:ext cx="9288834"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141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2424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5416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0098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6960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8697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8869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9353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3030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E6800-7E32-4313-949C-A34920FE4A39}"/>
              </a:ext>
            </a:extLst>
          </p:cNvPr>
          <p:cNvSpPr/>
          <p:nvPr/>
        </p:nvSpPr>
        <p:spPr>
          <a:xfrm>
            <a:off x="2772792" y="1154421"/>
            <a:ext cx="6096000" cy="3539430"/>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WHAT IS THE RIGHT OF WAY AND HOW DO I KNOW WHERE IT IS? </a:t>
            </a:r>
          </a:p>
          <a:p>
            <a:endParaRPr lang="en-US" sz="2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right of way for a road or other transportation facility is the paved area of the road, the road shoulders, sidewalks, swales, and all the other property adjacent to the road owned by the government for the construction and operation of the road or other facility. It may extend far beyond the paved road surface and may or may not be mowed or fenced. </a:t>
            </a:r>
          </a:p>
        </p:txBody>
      </p:sp>
    </p:spTree>
    <p:extLst>
      <p:ext uri="{BB962C8B-B14F-4D97-AF65-F5344CB8AC3E}">
        <p14:creationId xmlns:p14="http://schemas.microsoft.com/office/powerpoint/2010/main" val="287579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0992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1852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612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4459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2740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a:t>
            </a:r>
            <a:r>
              <a:rPr lang="en-US" dirty="0">
                <a:sym typeface="Wingdings" panose="05000000000000000000" pitchFamily="2" charset="2"/>
              </a:rPr>
              <a:t></a:t>
            </a:r>
            <a:endParaRPr lang="en-US" dirty="0"/>
          </a:p>
        </p:txBody>
      </p:sp>
      <p:sp>
        <p:nvSpPr>
          <p:cNvPr id="3" name="Content Placeholder 2"/>
          <p:cNvSpPr>
            <a:spLocks noGrp="1"/>
          </p:cNvSpPr>
          <p:nvPr>
            <p:ph idx="1"/>
          </p:nvPr>
        </p:nvSpPr>
        <p:spPr/>
        <p:txBody>
          <a:bodyPr/>
          <a:lstStyle/>
          <a:p>
            <a:r>
              <a:rPr lang="en-US"/>
              <a:t>       THANK YOU FOR YOUR CO-OPERATION AND GOOD LUCK  !!</a:t>
            </a:r>
          </a:p>
        </p:txBody>
      </p:sp>
    </p:spTree>
    <p:extLst>
      <p:ext uri="{BB962C8B-B14F-4D97-AF65-F5344CB8AC3E}">
        <p14:creationId xmlns:p14="http://schemas.microsoft.com/office/powerpoint/2010/main" val="41460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C8B1C-EBEA-49A3-87C4-15F366CDBDB1}"/>
              </a:ext>
            </a:extLst>
          </p:cNvPr>
          <p:cNvSpPr/>
          <p:nvPr/>
        </p:nvSpPr>
        <p:spPr>
          <a:xfrm>
            <a:off x="2506462" y="1717336"/>
            <a:ext cx="6096000" cy="3231654"/>
          </a:xfrm>
          <a:prstGeom prst="rect">
            <a:avLst/>
          </a:prstGeom>
        </p:spPr>
        <p:txBody>
          <a:bodyPr>
            <a:spAutoFit/>
          </a:bodyPr>
          <a:lstStyle/>
          <a:p>
            <a:endParaRPr lang="en-US" dirty="0"/>
          </a:p>
          <a:p>
            <a:r>
              <a:rPr lang="en-US" sz="2400" dirty="0">
                <a:latin typeface="Times New Roman" panose="02020603050405020304" pitchFamily="18" charset="0"/>
                <a:cs typeface="Times New Roman" panose="02020603050405020304" pitchFamily="18" charset="0"/>
              </a:rPr>
              <a:t> 	Unauthorized use of the public right of way is prohibited by Florida law.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Illegal use of the right of way is a crime. Each day a violation continues is a separate offense. </a:t>
            </a:r>
          </a:p>
          <a:p>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Section 337.406, Florida Statutes </a:t>
            </a:r>
          </a:p>
        </p:txBody>
      </p:sp>
    </p:spTree>
    <p:extLst>
      <p:ext uri="{BB962C8B-B14F-4D97-AF65-F5344CB8AC3E}">
        <p14:creationId xmlns:p14="http://schemas.microsoft.com/office/powerpoint/2010/main" val="48250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D438A-2158-4DED-B1F9-227D3109C9D5}"/>
              </a:ext>
            </a:extLst>
          </p:cNvPr>
          <p:cNvSpPr>
            <a:spLocks noGrp="1"/>
          </p:cNvSpPr>
          <p:nvPr>
            <p:ph idx="1"/>
          </p:nvPr>
        </p:nvSpPr>
        <p:spPr/>
        <p:txBody>
          <a:bodyPr>
            <a:normAutofit/>
          </a:bodyPr>
          <a:lstStyle/>
          <a:p>
            <a:pPr algn="ctr"/>
            <a:r>
              <a:rPr lang="en-US" sz="4000" dirty="0"/>
              <a:t>Red Arrow = Bad</a:t>
            </a:r>
          </a:p>
          <a:p>
            <a:pPr algn="ctr"/>
            <a:endParaRPr lang="en-US" sz="4000" dirty="0"/>
          </a:p>
          <a:p>
            <a:pPr algn="ctr"/>
            <a:r>
              <a:rPr lang="en-US" sz="4000" dirty="0"/>
              <a:t>Green Arrow indicates  = Good</a:t>
            </a:r>
          </a:p>
        </p:txBody>
      </p:sp>
    </p:spTree>
    <p:extLst>
      <p:ext uri="{BB962C8B-B14F-4D97-AF65-F5344CB8AC3E}">
        <p14:creationId xmlns:p14="http://schemas.microsoft.com/office/powerpoint/2010/main" val="216078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263" y="558800"/>
            <a:ext cx="8477250" cy="5601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509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596901"/>
            <a:ext cx="8947150" cy="51529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9100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300" y="558800"/>
            <a:ext cx="9207499" cy="5689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5437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00" y="546100"/>
            <a:ext cx="9314234" cy="5702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2694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79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87068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254</TotalTime>
  <Words>157</Words>
  <Application>Microsoft Office PowerPoint</Application>
  <PresentationFormat>Widescreen</PresentationFormat>
  <Paragraphs>16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Ion</vt:lpstr>
      <vt:lpstr>Florida Department of 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Department of Transportation</dc:title>
  <dc:creator>Collins, Robbie</dc:creator>
  <cp:lastModifiedBy>Christensen, Darryl</cp:lastModifiedBy>
  <cp:revision>12</cp:revision>
  <dcterms:created xsi:type="dcterms:W3CDTF">2016-04-19T20:27:55Z</dcterms:created>
  <dcterms:modified xsi:type="dcterms:W3CDTF">2023-11-21T19:33:40Z</dcterms:modified>
</cp:coreProperties>
</file>